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14" r:id="rId11"/>
    <p:sldId id="315" r:id="rId12"/>
    <p:sldId id="309" r:id="rId13"/>
    <p:sldId id="310" r:id="rId14"/>
    <p:sldId id="311" r:id="rId15"/>
    <p:sldId id="312" r:id="rId16"/>
    <p:sldId id="321" r:id="rId17"/>
    <p:sldId id="316" r:id="rId18"/>
    <p:sldId id="322" r:id="rId19"/>
    <p:sldId id="323" r:id="rId20"/>
    <p:sldId id="324" r:id="rId21"/>
    <p:sldId id="319" r:id="rId22"/>
    <p:sldId id="325" r:id="rId23"/>
    <p:sldId id="326" r:id="rId24"/>
    <p:sldId id="328" r:id="rId25"/>
    <p:sldId id="332" r:id="rId26"/>
    <p:sldId id="329" r:id="rId27"/>
    <p:sldId id="330" r:id="rId28"/>
    <p:sldId id="320" r:id="rId29"/>
    <p:sldId id="339" r:id="rId30"/>
    <p:sldId id="341" r:id="rId31"/>
    <p:sldId id="342" r:id="rId32"/>
    <p:sldId id="318" r:id="rId33"/>
    <p:sldId id="335" r:id="rId34"/>
    <p:sldId id="327" r:id="rId35"/>
    <p:sldId id="333" r:id="rId36"/>
    <p:sldId id="334" r:id="rId37"/>
    <p:sldId id="34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39227" autoAdjust="0"/>
  </p:normalViewPr>
  <p:slideViewPr>
    <p:cSldViewPr snapToGrid="0" showGuides="1">
      <p:cViewPr varScale="1">
        <p:scale>
          <a:sx n="80" d="100"/>
          <a:sy n="80" d="100"/>
        </p:scale>
        <p:origin x="48" y="62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59FC609-A3EC-4876-8CF6-FA3D595C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2" y="1357034"/>
            <a:ext cx="11991583" cy="4321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05047179-709F-4509-A0CA-2A0B8BA5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" y="1340561"/>
            <a:ext cx="12085527" cy="460485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1F3C11C-DF76-4BBE-AF61-6C850ECD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0" y="1301246"/>
            <a:ext cx="12033336" cy="5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FFC1B4-12E1-4342-BB9E-2C245DAB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549946"/>
            <a:ext cx="8515610" cy="632874"/>
          </a:xfrm>
          <a:prstGeom prst="rect">
            <a:avLst/>
          </a:prstGeom>
        </p:spPr>
      </p:pic>
      <p:pic>
        <p:nvPicPr>
          <p:cNvPr id="19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74FF39-D34B-4395-84B7-CD01A113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6" y="1467675"/>
            <a:ext cx="3369501" cy="4381937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7EDEE8-EA47-446B-8893-26CBFB43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262" y="1467674"/>
            <a:ext cx="3369501" cy="4381937"/>
          </a:xfrm>
          <a:prstGeom prst="rect">
            <a:avLst/>
          </a:prstGeom>
        </p:spPr>
      </p:pic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F71831-67D7-42A5-9D50-5F7655770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84" y="1467675"/>
            <a:ext cx="3369501" cy="4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4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Shape, logo&#10;&#10;Description automatically generated">
            <a:extLst>
              <a:ext uri="{FF2B5EF4-FFF2-40B4-BE49-F238E27FC236}">
                <a16:creationId xmlns:a16="http://schemas.microsoft.com/office/drawing/2014/main" id="{8629EBD7-5AFE-4572-A0ED-09A8A50C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403887"/>
            <a:ext cx="5029200" cy="125274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AE0368-8284-4520-9CB0-5EEDEA9A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1" y="2667643"/>
            <a:ext cx="5749445" cy="36103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9652AF-8A7D-4691-B2CD-E3FD6C37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40" y="1476956"/>
            <a:ext cx="4329829" cy="93959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C82FFCB-1501-449B-ACE5-CEE72E02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56" y="2778649"/>
            <a:ext cx="5989528" cy="3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F71298-21A1-42D0-8908-9A4C1323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737836"/>
            <a:ext cx="8536487" cy="674628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861A810-8708-4FC5-A26A-B31032B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7" y="1490809"/>
            <a:ext cx="11876761" cy="4993285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96157BE-7039-4A5B-83C8-1FD793DC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85" y="2793338"/>
            <a:ext cx="4757802" cy="32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EE6592B-27F0-4C4B-A1C5-4F8044F7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1050511"/>
            <a:ext cx="12002021" cy="5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9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2740309-7D52-4E10-AE3C-BEE3AE0A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67122"/>
            <a:ext cx="11866322" cy="52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E88CEE4-932E-40A8-8D3D-E7719D28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298437"/>
            <a:ext cx="11928953" cy="54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37" y="575243"/>
            <a:ext cx="9580321" cy="1406911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F0303D1-4FC2-4F5D-8919-0C9EAE0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5" y="1405630"/>
            <a:ext cx="12388240" cy="50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13498</TotalTime>
  <Words>456</Words>
  <Application>Microsoft Office PowerPoint</Application>
  <PresentationFormat>Widescreen</PresentationFormat>
  <Paragraphs>47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Algerian</vt:lpstr>
      <vt:lpstr>Arial</vt:lpstr>
      <vt:lpstr>Calibri</vt:lpstr>
      <vt:lpstr>Calibri Light</vt:lpstr>
      <vt:lpstr>Helvetica</vt:lpstr>
      <vt:lpstr>Sakkal Majalla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Yousef Khaled</cp:lastModifiedBy>
  <cp:revision>456</cp:revision>
  <dcterms:created xsi:type="dcterms:W3CDTF">2020-11-20T16:32:03Z</dcterms:created>
  <dcterms:modified xsi:type="dcterms:W3CDTF">2021-09-13T17:53:40Z</dcterms:modified>
</cp:coreProperties>
</file>